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82" r:id="rId6"/>
    <p:sldId id="472" r:id="rId7"/>
    <p:sldId id="473" r:id="rId8"/>
    <p:sldId id="474" r:id="rId9"/>
    <p:sldId id="475" r:id="rId10"/>
    <p:sldId id="467" r:id="rId11"/>
    <p:sldId id="443" r:id="rId12"/>
    <p:sldId id="386" r:id="rId13"/>
    <p:sldId id="468" r:id="rId14"/>
    <p:sldId id="476" r:id="rId15"/>
    <p:sldId id="305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883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30.png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9120" y="1732280"/>
            <a:ext cx="1092454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Revisiting Multimodal Emotion Recognition in Conversation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from the Perspective of Graph Spectrum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14600" y="5228155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8215" y="2743200"/>
            <a:ext cx="7736205" cy="2197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750" y="2590800"/>
            <a:ext cx="8065770" cy="3307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640" y="2514600"/>
            <a:ext cx="7336155" cy="3156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971800"/>
            <a:ext cx="5673725" cy="19418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8435" y="2819400"/>
            <a:ext cx="5546090" cy="25647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19800" y="3094990"/>
            <a:ext cx="590232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/>
              <a:t>        </a:t>
            </a:r>
            <a:r>
              <a:t>However,these methods are limited by some inherent characteristics of GNN,such as </a:t>
            </a:r>
            <a:r>
              <a:rPr b="1"/>
              <a:t>over-smoothing</a:t>
            </a:r>
            <a:r>
              <a:t> and </a:t>
            </a:r>
            <a:r>
              <a:rPr b="1"/>
              <a:t>low-pass filtering</a:t>
            </a:r>
            <a:r>
              <a:t>, resulting in the inability to learn long-distance</a:t>
            </a:r>
            <a:r>
              <a:rPr b="1"/>
              <a:t> consistency information</a:t>
            </a:r>
            <a:r>
              <a:t> and </a:t>
            </a:r>
            <a:r>
              <a:rPr b="1"/>
              <a:t>complementary information</a:t>
            </a:r>
            <a:r>
              <a:t> efficiently. Since consistency and complementarity information correspond to low-frequency and high-frequency</a:t>
            </a:r>
            <a:r>
              <a:rPr lang="en-US"/>
              <a:t> </a:t>
            </a:r>
            <a:r>
              <a:t>information, respectively</a:t>
            </a:r>
            <a:r>
              <a:rPr lang="en-US"/>
              <a:t>.</a:t>
            </a:r>
            <a:endParaRPr 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905000"/>
            <a:ext cx="5158105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2172970"/>
            <a:ext cx="1117790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057400"/>
            <a:ext cx="5267960" cy="46564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1828800"/>
            <a:ext cx="4672330" cy="4667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2045" y="2286000"/>
            <a:ext cx="5110480" cy="12858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597910"/>
            <a:ext cx="5300980" cy="43370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2200" y="4057650"/>
            <a:ext cx="4690745" cy="82232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455" y="5022850"/>
            <a:ext cx="5153660" cy="1106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981200"/>
            <a:ext cx="4725035" cy="46278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2784475"/>
            <a:ext cx="4498340" cy="5962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5280" y="3473450"/>
            <a:ext cx="5788660" cy="5899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5280" y="4191000"/>
            <a:ext cx="5707380" cy="14738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2600" y="5715000"/>
            <a:ext cx="4092575" cy="10439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4715" y="1673225"/>
            <a:ext cx="1905000" cy="508000"/>
          </a:xfrm>
          <a:prstGeom prst="rect">
            <a:avLst/>
          </a:prstGeom>
        </p:spPr>
      </p:pic>
      <p:pic>
        <p:nvPicPr>
          <p:cNvPr id="54" name="图片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1600" y="2279650"/>
            <a:ext cx="5238115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981200"/>
            <a:ext cx="4725035" cy="46278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2212975"/>
            <a:ext cx="5107305" cy="6273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3120390"/>
            <a:ext cx="3978275" cy="6178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2410" y="4079240"/>
            <a:ext cx="5128895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8800"/>
            <a:ext cx="5377180" cy="48056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1821180"/>
            <a:ext cx="4933315" cy="9055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2590165"/>
            <a:ext cx="4640580" cy="7461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5780" y="3429000"/>
            <a:ext cx="4248150" cy="4768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800" y="3944620"/>
            <a:ext cx="5212080" cy="5657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4724400"/>
            <a:ext cx="4225290" cy="1757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2362200"/>
            <a:ext cx="9172575" cy="3881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010" y="2590800"/>
            <a:ext cx="9525000" cy="34385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4675</Words>
  <Application>WPS 演示</Application>
  <PresentationFormat>宽屏</PresentationFormat>
  <Paragraphs>271</Paragraphs>
  <Slides>13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527</cp:revision>
  <dcterms:created xsi:type="dcterms:W3CDTF">2023-09-17T03:47:00Z</dcterms:created>
  <dcterms:modified xsi:type="dcterms:W3CDTF">2025-05-22T06:48:33Z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